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20" r:id="rId5"/>
    <p:sldMasterId id="2147483708" r:id="rId6"/>
  </p:sldMasterIdLst>
  <p:notesMasterIdLst>
    <p:notesMasterId r:id="rId21"/>
  </p:notesMasterIdLst>
  <p:handoutMasterIdLst>
    <p:handoutMasterId r:id="rId22"/>
  </p:handoutMasterIdLst>
  <p:sldIdLst>
    <p:sldId id="293" r:id="rId7"/>
    <p:sldId id="291" r:id="rId8"/>
    <p:sldId id="277" r:id="rId9"/>
    <p:sldId id="321" r:id="rId10"/>
    <p:sldId id="323" r:id="rId11"/>
    <p:sldId id="317" r:id="rId12"/>
    <p:sldId id="318" r:id="rId13"/>
    <p:sldId id="319" r:id="rId14"/>
    <p:sldId id="320" r:id="rId15"/>
    <p:sldId id="324" r:id="rId16"/>
    <p:sldId id="294" r:id="rId17"/>
    <p:sldId id="295" r:id="rId18"/>
    <p:sldId id="31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9" autoAdjust="0"/>
    <p:restoredTop sz="95806" autoAdjust="0"/>
  </p:normalViewPr>
  <p:slideViewPr>
    <p:cSldViewPr snapToGrid="0">
      <p:cViewPr varScale="1">
        <p:scale>
          <a:sx n="120" d="100"/>
          <a:sy n="120" d="100"/>
        </p:scale>
        <p:origin x="60" y="40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Kumar" userId="0b4d6e6f-7c99-4de4-a9e6-a72a547bdecf" providerId="ADAL" clId="{97715E6C-6BF7-4BE9-BF82-3BDEAB202CD0}"/>
    <pc:docChg chg="custSel modSld modMainMaster">
      <pc:chgData name="Aman Kumar" userId="0b4d6e6f-7c99-4de4-a9e6-a72a547bdecf" providerId="ADAL" clId="{97715E6C-6BF7-4BE9-BF82-3BDEAB202CD0}" dt="2025-01-14T16:17:46.988" v="48" actId="21"/>
      <pc:docMkLst>
        <pc:docMk/>
      </pc:docMkLst>
      <pc:sldChg chg="modSp mod">
        <pc:chgData name="Aman Kumar" userId="0b4d6e6f-7c99-4de4-a9e6-a72a547bdecf" providerId="ADAL" clId="{97715E6C-6BF7-4BE9-BF82-3BDEAB202CD0}" dt="2025-01-14T16:17:46.988" v="48" actId="21"/>
        <pc:sldMkLst>
          <pc:docMk/>
          <pc:sldMk cId="4151694508" sldId="268"/>
        </pc:sldMkLst>
        <pc:spChg chg="mod">
          <ac:chgData name="Aman Kumar" userId="0b4d6e6f-7c99-4de4-a9e6-a72a547bdecf" providerId="ADAL" clId="{97715E6C-6BF7-4BE9-BF82-3BDEAB202CD0}" dt="2025-01-14T16:17:46.988" v="48" actId="21"/>
          <ac:spMkLst>
            <pc:docMk/>
            <pc:sldMk cId="4151694508" sldId="268"/>
            <ac:spMk id="10" creationId="{74A86800-D4DF-452A-B05F-7EA7C4763F6D}"/>
          </ac:spMkLst>
        </pc:spChg>
      </pc:sldChg>
      <pc:sldChg chg="modSp mod">
        <pc:chgData name="Aman Kumar" userId="0b4d6e6f-7c99-4de4-a9e6-a72a547bdecf" providerId="ADAL" clId="{97715E6C-6BF7-4BE9-BF82-3BDEAB202CD0}" dt="2025-01-14T16:17:40.300" v="47" actId="21"/>
        <pc:sldMkLst>
          <pc:docMk/>
          <pc:sldMk cId="4252466045" sldId="279"/>
        </pc:sldMkLst>
        <pc:spChg chg="mod">
          <ac:chgData name="Aman Kumar" userId="0b4d6e6f-7c99-4de4-a9e6-a72a547bdecf" providerId="ADAL" clId="{97715E6C-6BF7-4BE9-BF82-3BDEAB202CD0}" dt="2025-01-14T16:17:40.300" v="47" actId="21"/>
          <ac:spMkLst>
            <pc:docMk/>
            <pc:sldMk cId="4252466045" sldId="279"/>
            <ac:spMk id="18" creationId="{EC8A7203-48DA-421D-9F61-8C1ABB2981FF}"/>
          </ac:spMkLst>
        </pc:spChg>
      </pc:sldChg>
      <pc:sldMasterChg chg="addSp delSp modSp mod modSldLayout">
        <pc:chgData name="Aman Kumar" userId="0b4d6e6f-7c99-4de4-a9e6-a72a547bdecf" providerId="ADAL" clId="{97715E6C-6BF7-4BE9-BF82-3BDEAB202CD0}" dt="2025-01-14T11:58:36.502" v="46" actId="20577"/>
        <pc:sldMasterMkLst>
          <pc:docMk/>
          <pc:sldMasterMk cId="2464305198" sldId="2147483648"/>
        </pc:sldMasterMkLst>
        <pc:spChg chg="add mod">
          <ac:chgData name="Aman Kumar" userId="0b4d6e6f-7c99-4de4-a9e6-a72a547bdecf" providerId="ADAL" clId="{97715E6C-6BF7-4BE9-BF82-3BDEAB202CD0}" dt="2025-01-14T07:11:32.311" v="39" actId="1076"/>
          <ac:spMkLst>
            <pc:docMk/>
            <pc:sldMasterMk cId="2464305198" sldId="2147483648"/>
            <ac:spMk id="8" creationId="{C0B2AF73-5A6F-2E5F-B5B2-A25399BC968A}"/>
          </ac:spMkLst>
        </pc:spChg>
        <pc:spChg chg="mod">
          <ac:chgData name="Aman Kumar" userId="0b4d6e6f-7c99-4de4-a9e6-a72a547bdecf" providerId="ADAL" clId="{97715E6C-6BF7-4BE9-BF82-3BDEAB202CD0}" dt="2025-01-14T06:44:03.632" v="1" actId="20577"/>
          <ac:spMkLst>
            <pc:docMk/>
            <pc:sldMasterMk cId="2464305198" sldId="2147483648"/>
            <ac:spMk id="9" creationId="{DC812146-8007-47FE-8D4F-5F19E3E53342}"/>
          </ac:spMkLst>
        </pc:spChg>
        <pc:sldLayoutChg chg="addSp delSp modSp mod">
          <pc:chgData name="Aman Kumar" userId="0b4d6e6f-7c99-4de4-a9e6-a72a547bdecf" providerId="ADAL" clId="{97715E6C-6BF7-4BE9-BF82-3BDEAB202CD0}" dt="2025-01-14T11:58:36.502" v="46" actId="20577"/>
          <pc:sldLayoutMkLst>
            <pc:docMk/>
            <pc:sldMasterMk cId="2464305198" sldId="2147483648"/>
            <pc:sldLayoutMk cId="3839583478" sldId="2147483649"/>
          </pc:sldLayoutMkLst>
          <pc:spChg chg="mod">
            <ac:chgData name="Aman Kumar" userId="0b4d6e6f-7c99-4de4-a9e6-a72a547bdecf" providerId="ADAL" clId="{97715E6C-6BF7-4BE9-BF82-3BDEAB202CD0}" dt="2025-01-14T11:58:36.502" v="46" actId="20577"/>
            <ac:spMkLst>
              <pc:docMk/>
              <pc:sldMasterMk cId="2464305198" sldId="2147483648"/>
              <pc:sldLayoutMk cId="3839583478" sldId="214748364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10:08.421" v="25" actId="14100"/>
            <ac:spMkLst>
              <pc:docMk/>
              <pc:sldMasterMk cId="2464305198" sldId="2147483648"/>
              <pc:sldLayoutMk cId="3839583478" sldId="2147483649"/>
              <ac:spMk id="4" creationId="{FBACEB7F-FF75-D2B8-3831-70967AD2F35D}"/>
            </ac:spMkLst>
          </pc:spChg>
          <pc:picChg chg="add mod">
            <ac:chgData name="Aman Kumar" userId="0b4d6e6f-7c99-4de4-a9e6-a72a547bdecf" providerId="ADAL" clId="{97715E6C-6BF7-4BE9-BF82-3BDEAB202CD0}" dt="2025-01-14T11:58:32.256" v="44" actId="1076"/>
            <ac:picMkLst>
              <pc:docMk/>
              <pc:sldMasterMk cId="2464305198" sldId="2147483648"/>
              <pc:sldLayoutMk cId="3839583478" sldId="2147483649"/>
              <ac:picMk id="5" creationId="{8E78544B-3AB2-30DB-5E1C-E67BFA028794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09:12.251" v="20" actId="1076"/>
          <pc:sldLayoutMkLst>
            <pc:docMk/>
            <pc:sldMasterMk cId="2464305198" sldId="2147483648"/>
            <pc:sldLayoutMk cId="2209998915" sldId="2147483699"/>
          </pc:sldLayoutMkLst>
          <pc:spChg chg="mod">
            <ac:chgData name="Aman Kumar" userId="0b4d6e6f-7c99-4de4-a9e6-a72a547bdecf" providerId="ADAL" clId="{97715E6C-6BF7-4BE9-BF82-3BDEAB202CD0}" dt="2025-01-14T06:48:35.084" v="11" actId="20577"/>
            <ac:spMkLst>
              <pc:docMk/>
              <pc:sldMasterMk cId="2464305198" sldId="2147483648"/>
              <pc:sldLayoutMk cId="2209998915" sldId="214748369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09:12.251" v="20" actId="1076"/>
            <ac:spMkLst>
              <pc:docMk/>
              <pc:sldMasterMk cId="2464305198" sldId="2147483648"/>
              <pc:sldLayoutMk cId="2209998915" sldId="2147483699"/>
              <ac:spMk id="9" creationId="{A7D876BF-C16B-804C-E214-8EF07F244A8F}"/>
            </ac:spMkLst>
          </pc:spChg>
          <pc:picChg chg="add mod">
            <ac:chgData name="Aman Kumar" userId="0b4d6e6f-7c99-4de4-a9e6-a72a547bdecf" providerId="ADAL" clId="{97715E6C-6BF7-4BE9-BF82-3BDEAB202CD0}" dt="2025-01-14T06:48:26.438" v="9" actId="1076"/>
            <ac:picMkLst>
              <pc:docMk/>
              <pc:sldMasterMk cId="2464305198" sldId="2147483648"/>
              <pc:sldLayoutMk cId="2209998915" sldId="2147483699"/>
              <ac:picMk id="8" creationId="{4DCE8FFE-305F-F279-F18D-0D0A38AC7E18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11:12.052" v="35" actId="21"/>
          <pc:sldLayoutMkLst>
            <pc:docMk/>
            <pc:sldMasterMk cId="2464305198" sldId="2147483648"/>
            <pc:sldLayoutMk cId="3133393627" sldId="2147483700"/>
          </pc:sldLayoutMkLst>
          <pc:spChg chg="add mod">
            <ac:chgData name="Aman Kumar" userId="0b4d6e6f-7c99-4de4-a9e6-a72a547bdecf" providerId="ADAL" clId="{97715E6C-6BF7-4BE9-BF82-3BDEAB202CD0}" dt="2025-01-14T07:10:42.629" v="28" actId="1076"/>
            <ac:spMkLst>
              <pc:docMk/>
              <pc:sldMasterMk cId="2464305198" sldId="2147483648"/>
              <pc:sldLayoutMk cId="3133393627" sldId="2147483700"/>
              <ac:spMk id="4" creationId="{9CE173B0-FF95-05D3-76C3-7FDA0B0F614D}"/>
            </ac:spMkLst>
          </pc:spChg>
        </pc:sldLayoutChg>
      </pc:sldMasterChg>
    </pc:docChg>
  </pc:docChgLst>
  <pc:docChgLst>
    <pc:chgData name="Aman Kumar" userId="0b4d6e6f-7c99-4de4-a9e6-a72a547bdecf" providerId="ADAL" clId="{607E1686-ABB5-4D0C-A398-BF40185CF1EB}"/>
    <pc:docChg chg="modSld">
      <pc:chgData name="Aman Kumar" userId="0b4d6e6f-7c99-4de4-a9e6-a72a547bdecf" providerId="ADAL" clId="{607E1686-ABB5-4D0C-A398-BF40185CF1EB}" dt="2025-01-20T16:55:10.940" v="0" actId="21"/>
      <pc:docMkLst>
        <pc:docMk/>
      </pc:docMkLst>
      <pc:sldChg chg="modSp mod">
        <pc:chgData name="Aman Kumar" userId="0b4d6e6f-7c99-4de4-a9e6-a72a547bdecf" providerId="ADAL" clId="{607E1686-ABB5-4D0C-A398-BF40185CF1EB}" dt="2025-01-20T16:55:10.940" v="0" actId="21"/>
        <pc:sldMkLst>
          <pc:docMk/>
          <pc:sldMk cId="2369402306" sldId="273"/>
        </pc:sldMkLst>
        <pc:spChg chg="mod">
          <ac:chgData name="Aman Kumar" userId="0b4d6e6f-7c99-4de4-a9e6-a72a547bdecf" providerId="ADAL" clId="{607E1686-ABB5-4D0C-A398-BF40185CF1EB}" dt="2025-01-20T16:55:10.940" v="0" actId="21"/>
          <ac:spMkLst>
            <pc:docMk/>
            <pc:sldMk cId="2369402306" sldId="273"/>
            <ac:spMk id="46" creationId="{E40AA487-E4D4-49AC-AEFF-97F1C5782C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29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sv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21.svg"/><Relationship Id="rId9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>
              <a:defRPr sz="4400" b="0" cap="all" baseline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Oswald" panose="00000500000000000000" pitchFamily="2" charset="0"/>
              </a:defRPr>
            </a:lvl1pPr>
          </a:lstStyle>
          <a:p>
            <a:r>
              <a:rPr lang="en-US" dirty="0"/>
              <a:t>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</a:t>
            </a:r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      POWER PLATFORM &amp; Agent </a:t>
            </a:r>
            <a:br>
              <a:rPr lang="en-US" dirty="0"/>
            </a:br>
            <a:r>
              <a:rPr lang="en-US" dirty="0"/>
              <a:t>      BOOTCAMP 2026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8E1F1419-8EF5-5F45-F98F-8B7C2A21C8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3750F061-A5E4-3920-90D1-C168D051ABEB}"/>
              </a:ext>
            </a:extLst>
          </p:cNvPr>
          <p:cNvSpPr/>
          <p:nvPr userDrawn="1"/>
        </p:nvSpPr>
        <p:spPr>
          <a:xfrm>
            <a:off x="5334184" y="848880"/>
            <a:ext cx="676685" cy="663884"/>
          </a:xfrm>
          <a:custGeom>
            <a:avLst/>
            <a:gdLst/>
            <a:ahLst/>
            <a:cxnLst/>
            <a:rect l="l" t="t" r="r" b="b"/>
            <a:pathLst>
              <a:path w="1116948" h="1104382">
                <a:moveTo>
                  <a:pt x="0" y="0"/>
                </a:moveTo>
                <a:lnTo>
                  <a:pt x="1116948" y="0"/>
                </a:lnTo>
                <a:lnTo>
                  <a:pt x="1116948" y="1104382"/>
                </a:lnTo>
                <a:lnTo>
                  <a:pt x="0" y="1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A2649124-202A-D047-0335-8B592133F9D3}"/>
              </a:ext>
            </a:extLst>
          </p:cNvPr>
          <p:cNvSpPr/>
          <p:nvPr userDrawn="1"/>
        </p:nvSpPr>
        <p:spPr>
          <a:xfrm>
            <a:off x="-363674" y="81848"/>
            <a:ext cx="4507239" cy="494336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5400" b="0" cap="all" baseline="300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br>
              <a:rPr lang="en-US" dirty="0"/>
            </a:br>
            <a:r>
              <a:rPr lang="en-US" dirty="0"/>
              <a:t>        GLOBAL </a:t>
            </a:r>
            <a:br>
              <a:rPr lang="en-US" dirty="0"/>
            </a:br>
            <a:r>
              <a:rPr lang="en-US" dirty="0"/>
              <a:t>        POWER PLATFORM &amp; Agent</a:t>
            </a:r>
            <a:br>
              <a:rPr lang="en-US" dirty="0"/>
            </a:br>
            <a:r>
              <a:rPr lang="en-US" dirty="0"/>
              <a:t>        BOOTCAMP 2026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ABB97074-2A6A-08E2-619F-4243DC00C67D}"/>
              </a:ext>
            </a:extLst>
          </p:cNvPr>
          <p:cNvSpPr/>
          <p:nvPr userDrawn="1"/>
        </p:nvSpPr>
        <p:spPr>
          <a:xfrm>
            <a:off x="5419315" y="935606"/>
            <a:ext cx="676685" cy="663884"/>
          </a:xfrm>
          <a:custGeom>
            <a:avLst/>
            <a:gdLst/>
            <a:ahLst/>
            <a:cxnLst/>
            <a:rect l="l" t="t" r="r" b="b"/>
            <a:pathLst>
              <a:path w="1116948" h="1104382">
                <a:moveTo>
                  <a:pt x="0" y="0"/>
                </a:moveTo>
                <a:lnTo>
                  <a:pt x="1116948" y="0"/>
                </a:lnTo>
                <a:lnTo>
                  <a:pt x="1116948" y="1104382"/>
                </a:lnTo>
                <a:lnTo>
                  <a:pt x="0" y="1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E0456156-58B3-278C-5135-70E56D29F3FA}"/>
              </a:ext>
            </a:extLst>
          </p:cNvPr>
          <p:cNvSpPr/>
          <p:nvPr userDrawn="1"/>
        </p:nvSpPr>
        <p:spPr>
          <a:xfrm>
            <a:off x="-381258" y="468710"/>
            <a:ext cx="4733450" cy="508802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61154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</a:t>
            </a:r>
            <a:r>
              <a:rPr lang="en-US" sz="1800" b="0" kern="120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#GPPB2024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58B54B2-F312-0802-BE21-98392013BF9E}"/>
              </a:ext>
            </a:extLst>
          </p:cNvPr>
          <p:cNvSpPr/>
          <p:nvPr userDrawn="1"/>
        </p:nvSpPr>
        <p:spPr>
          <a:xfrm>
            <a:off x="7276842" y="240110"/>
            <a:ext cx="4733450" cy="508802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088C-573C-7347-A324-2691357D9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47823-1D35-BD73-6910-E65CD9A62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760C-BFE3-B842-4FF1-73C731E2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2606-463D-6C45-18FB-7DABD28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252B6-9DC8-9371-7DF2-B53DFE73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1222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243A-4BAA-33FC-EEB2-C6E55162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E4443-92AA-1432-3A69-C300552E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29186-7879-0E31-4F17-0DD00076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97D65-C246-171C-C27B-EC894521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20B93-A42A-4433-1246-046AA82B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210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A705-2644-7533-0B90-843D4226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B7BB-DD8B-C710-EBA3-B7979D603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58058-726E-BAF1-DCA4-39557200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ED06A-BB4B-2D63-7D39-B6E61218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7ED91-5DED-39C6-0233-28EDE471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618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0988-DE0A-0A6C-E92F-6885A1EA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ABEED-0FA5-A481-88EC-E70D70026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9F312-D815-9BD0-E433-C18C66076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46907-6BEF-7180-7CC4-3A146E5D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BF33C-F523-6C13-6737-DE302173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FBD29-F35B-EC32-81C1-C074FD6F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64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AC65-D9EE-9E70-9181-3521979A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2AEE8-3F9E-D151-1EA8-4C30E6F0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5CE3-6C16-0E87-5C5D-1CC693E57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6DCC5-A6F3-DEE2-522B-FB3B068FC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0DAF1-A732-8330-F717-E5A38DFB0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1371A-05D4-A8A4-B9BF-D8241E30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7F290-629D-6ECF-6180-88CE057B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42583-89B5-4633-8CA7-E6F11EC3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9310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FD97-C7BE-3775-FF0F-F8C24A9D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D567E-FDA6-3B8C-3E1E-FB39FB30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9B733-BD55-6F47-B8B5-DEC5234E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BBE34-9037-316D-C2B4-A9EA3DAC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229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4A152-CAE0-F393-FA82-240AC9C3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EF11B-30B9-C9ED-32CF-30D98776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DA5AE-3E94-465C-2320-4DB0F3E4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9151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C039-CD38-E34D-7FFF-AC35095F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CED7F-F486-D9A1-73F6-3318C645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00413-B97B-1F42-194E-DCF808581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22482-CC77-1F0F-4094-5B4CF94F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346EC-9277-926D-27F2-0CCCD87F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68BE4-B5F8-435B-15B7-672EE764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3931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E5D5-C74D-6D7A-7A3B-70C5FA36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FEA7F1-D311-9B7B-84B4-02C0B8BDE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A9179-F6FF-FF87-9EF2-91EF4BCDB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C4431-C56E-1DDE-0EC0-FBD7CBA1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B906D-14E3-6D51-B8B8-F40254FE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F68CC-6134-1049-5E9A-56EC4E10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108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F501-7195-00B1-4C7F-6E649A4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2B648-8F62-9A6B-6B27-964405E67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83F76-14B1-7242-75DB-78A6C7676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D3554-C82B-C688-18D8-C73A2361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09DD0-EAEB-9D78-BC90-E0752DA7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13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7A4BE-44EB-4DBA-28BB-DA389D31A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59BB1-0FAE-934F-687C-3D0F6A187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65DE-E50F-39F3-2DE7-45F024EE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C0D61-E65F-5E81-6D9F-E733B3A1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A394-623E-327D-3D0E-03D4C63F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7155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C926-DB9B-5F72-F21E-2A776B5BD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F486B-525D-1878-0173-3BDBEE047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52-25BE-5614-244C-B00D6D2F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78C2-8BDC-2739-78AF-A4BA36EE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6108-599A-4AFA-CD0A-17BB849A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9910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0313-0A93-9435-97BF-6A1732A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A7E4-C898-D90E-0DD1-917F3328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ECC60-EAB2-40B7-0A6F-56B8291E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2FC08-BE96-B188-2CBA-262BBDB5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C6073-7B44-EAC5-A00A-F2D9A0E3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199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EFEF-326F-18EB-51E3-2373B581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D2837-22CF-2B5F-5A5B-A9E8AAF68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F69B1-3344-2C34-6598-14E3C81C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1AF2-50DB-96B2-DB67-5150B45D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8F4C-086A-47CF-3F7E-F9EBC0C2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8785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624B-5726-EB34-D4D4-72AF81D2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B3DB-3C6B-9389-18F6-D2D71F44B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816FE-CF98-2FC7-2557-CD5933136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EED68-C10F-C49C-64B8-FE71FE6F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29B2C-1D13-FC42-45C2-9A690637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61529-9759-BC5C-60A4-DCB47695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429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F99D-1B73-B7B7-4670-5996F535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AFCE4-A1B1-23AC-E80D-DDE65C0E3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9F443-2EB3-7483-9F64-7D9E069D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41B55-7672-4A5B-F8F0-39F5801C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6A9BC-175E-5E66-7AF6-C9EF7B862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6457E-91BE-E743-9B28-2570E72B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501EF-6C82-CE2B-5C77-F62D2DB5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FC0D9-4271-C958-578D-4A144161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7326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5B45-CE04-F560-0270-1D5E6643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85F04-EDB1-957D-EA0F-A8E03BA9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57FF5-8B97-1568-03A9-DE16C65C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B107-95AB-83AD-EEAE-BDB23F18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1614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DE8C9-7107-CAD6-DB78-4F7E35A8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D9C8E-420D-0B0C-E669-E8E173F2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E313-EEDE-BD5B-2087-631D8346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4995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F77C-1363-9663-0F85-44380AAF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46C6-23C9-8E0A-78A2-481DA74A7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20BC2-504F-A523-B788-95B633EE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1D757-4EDE-3CA5-71CB-405A892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3FB1-4794-6FF3-E8B0-6A3971B5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1C7AD-08F7-B7D5-F16D-D2011B74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0595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227E-D8FE-FECE-513C-478D5E1CE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8A0D2-0A5A-37AB-B136-31C31F035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6530F-E02D-3FD1-CDD9-D2B67521E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6537A-2E41-5E55-B42D-7E0FFEEE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48551-BE3B-F821-97F4-F846428C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EE6E2-5F14-FAF1-4CBE-2F03C7F2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41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076C-6E9A-6E05-DCF5-4FC76C02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382CA-5481-C2EB-6EFA-52606F44B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D695C-FECB-754C-C62E-08138F7B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06D-02B5-A324-7E0D-4E63444A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1D36-7B98-1BB9-57B2-15E9E8D5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788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4161AF-C8D8-2098-81DE-36DA1C49D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27349-DCCF-98AA-32FB-8B1AEB20D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B1D33-F31B-D6BC-C269-7E7C8F2EB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C46D-47B2-BBF8-25BE-38B510D9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5AE12-68A9-3577-C3E9-D7F29542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53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globalpowerplatform&amp;agentbootcamp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719B8-E6E5-FFFB-1CCE-1F7083F6E579}"/>
              </a:ext>
            </a:extLst>
          </p:cNvPr>
          <p:cNvSpPr txBox="1"/>
          <p:nvPr userDrawn="1"/>
        </p:nvSpPr>
        <p:spPr>
          <a:xfrm>
            <a:off x="3094182" y="3251261"/>
            <a:ext cx="62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23C242A5-E1D0-11DF-6570-6D1AB0D6E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EF66DBF7-96C0-3018-C396-87CA2DDCF777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5" name="Freeform 7">
            <a:extLst>
              <a:ext uri="{FF2B5EF4-FFF2-40B4-BE49-F238E27FC236}">
                <a16:creationId xmlns:a16="http://schemas.microsoft.com/office/drawing/2014/main" id="{19C96279-3A5A-A92B-DE14-9A264382480C}"/>
              </a:ext>
            </a:extLst>
          </p:cNvPr>
          <p:cNvSpPr/>
          <p:nvPr userDrawn="1"/>
        </p:nvSpPr>
        <p:spPr>
          <a:xfrm>
            <a:off x="-161188" y="5717543"/>
            <a:ext cx="1587261" cy="1438797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6A226-256B-D9B9-FE10-CD371B2F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4E906-0E36-3F29-A6B4-C40DB3F8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450F4-8978-B89B-C0C4-6F81C553D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507FA-BB89-9BB5-5F92-98F9BE61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8D2DA-A2A2-C082-A7E4-0D3FB7B17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20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A70BA-C636-83B6-AEA5-E8752A4F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F71BF-D9D0-7CAC-3214-D02E874E3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FF8B7-DC85-402C-DBA2-C2CD0CB85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5240A-6400-0C38-E306-B6C00C6B1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69E2F-9EE5-D588-DCF3-2E317DA3E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17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Domando agentes: cómo IA </a:t>
            </a:r>
            <a:r>
              <a:rPr lang="es-ES" dirty="0" err="1"/>
              <a:t>Foundry</a:t>
            </a:r>
            <a:r>
              <a:rPr lang="es-ES" dirty="0"/>
              <a:t> orquesta </a:t>
            </a:r>
            <a:r>
              <a:rPr lang="es-ES" dirty="0" err="1"/>
              <a:t>workflows</a:t>
            </a:r>
            <a:r>
              <a:rPr lang="es-ES" dirty="0"/>
              <a:t> que sí funcionan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6B826-3C42-E5CA-2A5E-42ECF66BF703}"/>
              </a:ext>
            </a:extLst>
          </p:cNvPr>
          <p:cNvSpPr txBox="1">
            <a:spLocks/>
          </p:cNvSpPr>
          <p:nvPr/>
        </p:nvSpPr>
        <p:spPr>
          <a:xfrm>
            <a:off x="5195990" y="209251"/>
            <a:ext cx="6776934" cy="2562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0" kern="1200" cap="all" baseline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2F5F-CBC8-873D-70E1-D367A48F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3150" y="60886"/>
            <a:ext cx="6343650" cy="1325880"/>
          </a:xfrm>
        </p:spPr>
        <p:txBody>
          <a:bodyPr/>
          <a:lstStyle/>
          <a:p>
            <a:r>
              <a:rPr lang="es-ES" dirty="0"/>
              <a:t>Y todo fue felicidad!!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17752-9DEC-6D0D-DBF0-81B03E917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6431" y="811288"/>
            <a:ext cx="4844361" cy="4844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1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10941" y="837379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Tengo </a:t>
            </a:r>
            <a:r>
              <a:rPr lang="en-US" sz="6000" dirty="0" err="1">
                <a:solidFill>
                  <a:schemeClr val="bg1"/>
                </a:solidFill>
              </a:rPr>
              <a:t>Preguntas</a:t>
            </a:r>
            <a:r>
              <a:rPr lang="en-US" sz="6000" dirty="0">
                <a:solidFill>
                  <a:schemeClr val="bg1"/>
                </a:solidFill>
              </a:rPr>
              <a:t>!!!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6BD8ED5-C2E8-098B-3FD4-D229B485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49905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8329238" y="3835440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558474" y="1185222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75" y="926106"/>
            <a:ext cx="2762542" cy="2762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ED7CC-7293-C7CE-2037-F253C9FD7A0E}"/>
              </a:ext>
            </a:extLst>
          </p:cNvPr>
          <p:cNvSpPr txBox="1">
            <a:spLocks/>
          </p:cNvSpPr>
          <p:nvPr/>
        </p:nvSpPr>
        <p:spPr>
          <a:xfrm>
            <a:off x="7444419" y="4550623"/>
            <a:ext cx="2449389" cy="93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Powered By</a:t>
            </a:r>
          </a:p>
        </p:txBody>
      </p:sp>
      <p:pic>
        <p:nvPicPr>
          <p:cNvPr id="6" name="Picture 5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4EAB066C-B294-A3DA-C51E-7ADED27A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587" y="4847654"/>
            <a:ext cx="1587261" cy="634904"/>
          </a:xfrm>
          <a:prstGeom prst="rect">
            <a:avLst/>
          </a:prstGeom>
        </p:spPr>
      </p:pic>
      <p:pic>
        <p:nvPicPr>
          <p:cNvPr id="7" name="Picture 6" descr="A picture containing logo&#10;&#10;Description generated with very high confidence">
            <a:extLst>
              <a:ext uri="{FF2B5EF4-FFF2-40B4-BE49-F238E27FC236}">
                <a16:creationId xmlns:a16="http://schemas.microsoft.com/office/drawing/2014/main" id="{CBD795CD-1689-51D2-C5B7-1415F389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4" y="4452099"/>
            <a:ext cx="2073338" cy="1316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0ECF4-271A-CAD9-676B-63FEF35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67" y="2546784"/>
            <a:ext cx="4182429" cy="33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icrosoft-Logo-White - Vyopta">
            <a:extLst>
              <a:ext uri="{FF2B5EF4-FFF2-40B4-BE49-F238E27FC236}">
                <a16:creationId xmlns:a16="http://schemas.microsoft.com/office/drawing/2014/main" id="{D89B9634-57A8-9429-9F09-F808D7F5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5264" y="1191786"/>
            <a:ext cx="2590157" cy="9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179116D9-E833-D62D-F822-C209FC69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688" y="1277546"/>
            <a:ext cx="2016310" cy="8065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46DCA0-1AEA-0625-625E-3E2D5C7D5807}"/>
              </a:ext>
            </a:extLst>
          </p:cNvPr>
          <p:cNvSpPr txBox="1">
            <a:spLocks/>
          </p:cNvSpPr>
          <p:nvPr/>
        </p:nvSpPr>
        <p:spPr>
          <a:xfrm>
            <a:off x="6503083" y="271985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Platinum Sponsor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08DAC6-C4E1-525B-1D13-8DBA00843873}"/>
              </a:ext>
            </a:extLst>
          </p:cNvPr>
          <p:cNvSpPr txBox="1">
            <a:spLocks/>
          </p:cNvSpPr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>
                <a:solidFill>
                  <a:srgbClr val="FFFFFF"/>
                </a:solidFill>
              </a:rPr>
              <a:t>Thanks To Our Sponsor’s  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CA43-15EE-C25D-BA1B-00B5CDE3B03A}"/>
              </a:ext>
            </a:extLst>
          </p:cNvPr>
          <p:cNvCxnSpPr/>
          <p:nvPr/>
        </p:nvCxnSpPr>
        <p:spPr>
          <a:xfrm flipH="1">
            <a:off x="5020056" y="850392"/>
            <a:ext cx="91440" cy="49286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E7D07EE-D04E-2107-238B-9B28B7C66A1F}"/>
              </a:ext>
            </a:extLst>
          </p:cNvPr>
          <p:cNvSpPr txBox="1">
            <a:spLocks/>
          </p:cNvSpPr>
          <p:nvPr/>
        </p:nvSpPr>
        <p:spPr>
          <a:xfrm>
            <a:off x="6503084" y="2534208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Local Sponsors</a:t>
            </a:r>
          </a:p>
        </p:txBody>
      </p:sp>
    </p:spTree>
    <p:extLst>
      <p:ext uri="{BB962C8B-B14F-4D97-AF65-F5344CB8AC3E}">
        <p14:creationId xmlns:p14="http://schemas.microsoft.com/office/powerpoint/2010/main" val="385072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  https://github.com/luiselopezlopez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07082EC-1898-F6CB-84C8-1DFFEBE16580}"/>
              </a:ext>
            </a:extLst>
          </p:cNvPr>
          <p:cNvPicPr preferRelativeResize="0">
            <a:picLocks noGrp="1"/>
          </p:cNvPicPr>
          <p:nvPr>
            <p:ph type="pic" sz="quarter" idx="10"/>
          </p:nvPr>
        </p:nvPicPr>
        <p:blipFill>
          <a:blip r:embed="rId2"/>
          <a:srcRect l="2606" t="7885" r="2606" b="8452"/>
          <a:stretch>
            <a:fillRect/>
          </a:stretch>
        </p:blipFill>
        <p:spPr bwMode="ltGray">
          <a:xfrm>
            <a:off x="7459320" y="1099225"/>
            <a:ext cx="3389655" cy="39591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99" y="375680"/>
            <a:ext cx="5378450" cy="1884363"/>
          </a:xfrm>
        </p:spPr>
        <p:txBody>
          <a:bodyPr/>
          <a:lstStyle/>
          <a:p>
            <a:r>
              <a:rPr lang="en-CA" dirty="0"/>
              <a:t>Luise Lopez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3737" y="1498059"/>
            <a:ext cx="6838544" cy="38618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Hola, soy Luise López, Cloud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Architect</a:t>
            </a:r>
            <a:r>
              <a:rPr lang="es-ES" dirty="0"/>
              <a:t> en </a:t>
            </a:r>
            <a:r>
              <a:rPr lang="es-ES" dirty="0" err="1"/>
              <a:t>Insight</a:t>
            </a:r>
            <a:r>
              <a:rPr lang="es-ES" dirty="0"/>
              <a:t> desde hace siete años, sobreviviendo con éxito a proyectos </a:t>
            </a:r>
            <a:r>
              <a:rPr lang="es-ES" dirty="0" err="1"/>
              <a:t>cloud</a:t>
            </a:r>
            <a:r>
              <a:rPr lang="es-ES" dirty="0"/>
              <a:t> por toda EMEA y, de vez en cuando, cruzando el charco para colaborar con equipos de Estados Unidos.</a:t>
            </a:r>
          </a:p>
          <a:p>
            <a:pPr marL="0" indent="0">
              <a:buNone/>
            </a:pPr>
            <a:r>
              <a:rPr lang="es-ES" dirty="0"/>
              <a:t>Entre migraciones, arquitecturas y automatizaciones, también he ido coleccionando acreditaciones: más de 20 certificaciones de Azure y Microsoft 365, certificaciones de arquitectura en AWS y OCI, y además soy MCT, que básicamente significa que me encanta explicar tecnología sin hacer sufrir a nadie en el proceso.</a:t>
            </a:r>
          </a:p>
          <a:p>
            <a:pPr marL="0" indent="0">
              <a:buNone/>
            </a:pPr>
            <a:r>
              <a:rPr lang="es-ES" dirty="0"/>
              <a:t>Mi día a día consiste en mantener arquitecturas ordenadas y agentes de IA bajo control —lo cual, como descubrirás hoy, a veces requiere más mano izquierda que ingeniería.</a:t>
            </a:r>
          </a:p>
          <a:p>
            <a:pPr marL="0" indent="0">
              <a:buNone/>
            </a:pPr>
            <a:r>
              <a:rPr lang="es-ES" dirty="0"/>
              <a:t>Vengo a contarte cómo diseñar agentes que colaboran, cómo evitar caos innecesario y cómo hacer que tus </a:t>
            </a:r>
            <a:r>
              <a:rPr lang="es-ES" dirty="0" err="1"/>
              <a:t>workflows</a:t>
            </a:r>
            <a:r>
              <a:rPr lang="es-ES" dirty="0"/>
              <a:t> funcionen sin dramas.</a:t>
            </a:r>
          </a:p>
          <a:p>
            <a:pPr marL="0" indent="0">
              <a:buNone/>
            </a:pPr>
            <a:r>
              <a:rPr lang="es-ES" dirty="0" err="1"/>
              <a:t>Tambien</a:t>
            </a:r>
            <a:r>
              <a:rPr lang="es-ES" dirty="0"/>
              <a:t> estoy aquí para compartir con </a:t>
            </a:r>
            <a:r>
              <a:rPr lang="es-ES" dirty="0" err="1"/>
              <a:t>vostros</a:t>
            </a:r>
            <a:r>
              <a:rPr lang="es-ES" dirty="0"/>
              <a:t> trucos, aprendizajes y alguna que otra cicatriz técnica que he ido acumulando, para que tus agentes no solo funcionen… sino que funcionen bien.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76025" y="2029298"/>
            <a:ext cx="6400800" cy="3657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Vamos a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montar</a:t>
            </a:r>
            <a:r>
              <a:rPr lang="en-US" dirty="0"/>
              <a:t> workflows </a:t>
            </a:r>
            <a:r>
              <a:rPr lang="en-US" dirty="0" err="1"/>
              <a:t>multiagente</a:t>
            </a:r>
            <a:r>
              <a:rPr lang="en-US" dirty="0"/>
              <a:t> reales. Sus </a:t>
            </a:r>
            <a:r>
              <a:rPr lang="en-US" dirty="0" err="1"/>
              <a:t>capacidades</a:t>
            </a:r>
            <a:r>
              <a:rPr lang="en-US" dirty="0"/>
              <a:t> y </a:t>
            </a:r>
            <a:r>
              <a:rPr lang="en-US" dirty="0" err="1"/>
              <a:t>limitaciones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vivo y un par de </a:t>
            </a:r>
            <a:r>
              <a:rPr lang="en-US" dirty="0" err="1"/>
              <a:t>trucos</a:t>
            </a:r>
            <a:r>
              <a:rPr lang="en-US" dirty="0"/>
              <a:t> de </a:t>
            </a:r>
            <a:r>
              <a:rPr lang="en-US" dirty="0" err="1"/>
              <a:t>magia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1.- Un poco de </a:t>
            </a:r>
            <a:r>
              <a:rPr lang="en-US" dirty="0" err="1"/>
              <a:t>turra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2.- El </a:t>
            </a:r>
            <a:r>
              <a:rPr lang="en-US" dirty="0" err="1"/>
              <a:t>entorno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3.- Live demo</a:t>
            </a:r>
          </a:p>
          <a:p>
            <a:pPr marL="0" indent="0">
              <a:buNone/>
            </a:pPr>
            <a:r>
              <a:rPr lang="en-US" dirty="0"/>
              <a:t>4.- </a:t>
            </a:r>
            <a:r>
              <a:rPr lang="en-US" dirty="0" err="1"/>
              <a:t>Lecciones</a:t>
            </a:r>
            <a:r>
              <a:rPr lang="en-US" dirty="0"/>
              <a:t> </a:t>
            </a:r>
            <a:r>
              <a:rPr lang="en-US" dirty="0" err="1"/>
              <a:t>aprendidas</a:t>
            </a:r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7A60-7B86-8833-4E57-74A3424E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¿Que son los agentes IA?</a:t>
            </a:r>
          </a:p>
        </p:txBody>
      </p:sp>
      <p:sp>
        <p:nvSpPr>
          <p:cNvPr id="3" name="Flecha: a la derecha 4">
            <a:extLst>
              <a:ext uri="{FF2B5EF4-FFF2-40B4-BE49-F238E27FC236}">
                <a16:creationId xmlns:a16="http://schemas.microsoft.com/office/drawing/2014/main" id="{4D79F141-D4C2-F4DA-BDDC-F19E192DA2E7}"/>
              </a:ext>
            </a:extLst>
          </p:cNvPr>
          <p:cNvSpPr/>
          <p:nvPr/>
        </p:nvSpPr>
        <p:spPr>
          <a:xfrm>
            <a:off x="5055626" y="3405209"/>
            <a:ext cx="1413800" cy="866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2" descr="Student icon - Free download on Iconfinder">
            <a:extLst>
              <a:ext uri="{FF2B5EF4-FFF2-40B4-BE49-F238E27FC236}">
                <a16:creationId xmlns:a16="http://schemas.microsoft.com/office/drawing/2014/main" id="{F9375911-16F3-2F3D-9933-BFC0490A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721" y="2705699"/>
            <a:ext cx="2195494" cy="219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6">
            <a:extLst>
              <a:ext uri="{FF2B5EF4-FFF2-40B4-BE49-F238E27FC236}">
                <a16:creationId xmlns:a16="http://schemas.microsoft.com/office/drawing/2014/main" id="{61886353-D0C9-1A24-BEB8-33E813CC7B81}"/>
              </a:ext>
            </a:extLst>
          </p:cNvPr>
          <p:cNvGrpSpPr/>
          <p:nvPr/>
        </p:nvGrpSpPr>
        <p:grpSpPr>
          <a:xfrm>
            <a:off x="7076276" y="2541379"/>
            <a:ext cx="2536248" cy="2569157"/>
            <a:chOff x="1103101" y="595090"/>
            <a:chExt cx="2536248" cy="2569157"/>
          </a:xfrm>
        </p:grpSpPr>
        <p:pic>
          <p:nvPicPr>
            <p:cNvPr id="6" name="Imagen 9">
              <a:extLst>
                <a:ext uri="{FF2B5EF4-FFF2-40B4-BE49-F238E27FC236}">
                  <a16:creationId xmlns:a16="http://schemas.microsoft.com/office/drawing/2014/main" id="{D40A8A69-11AC-B418-F039-BC7221BC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101" y="595090"/>
              <a:ext cx="1356746" cy="1423109"/>
            </a:xfrm>
            <a:prstGeom prst="rect">
              <a:avLst/>
            </a:prstGeom>
          </p:spPr>
        </p:pic>
        <p:pic>
          <p:nvPicPr>
            <p:cNvPr id="7" name="Picture 4" descr="DeepSeek - Asistente de AI - Apps en Google Play">
              <a:extLst>
                <a:ext uri="{FF2B5EF4-FFF2-40B4-BE49-F238E27FC236}">
                  <a16:creationId xmlns:a16="http://schemas.microsoft.com/office/drawing/2014/main" id="{3E82F7A8-5BC1-34DA-9743-A152AF850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1"/>
            <a:stretch/>
          </p:blipFill>
          <p:spPr bwMode="auto">
            <a:xfrm>
              <a:off x="1130419" y="1750446"/>
              <a:ext cx="1413801" cy="141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3 Things to Know About GPT-4 as A Content Creator - Proofed">
              <a:extLst>
                <a:ext uri="{FF2B5EF4-FFF2-40B4-BE49-F238E27FC236}">
                  <a16:creationId xmlns:a16="http://schemas.microsoft.com/office/drawing/2014/main" id="{7FCF134B-E4D2-4946-09A5-5633EC6E2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r="13792" b="1"/>
            <a:stretch/>
          </p:blipFill>
          <p:spPr bwMode="auto">
            <a:xfrm>
              <a:off x="2534042" y="679041"/>
              <a:ext cx="1105307" cy="1105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Mistral AI - Wikipedia, la enciclopedia libre">
              <a:extLst>
                <a:ext uri="{FF2B5EF4-FFF2-40B4-BE49-F238E27FC236}">
                  <a16:creationId xmlns:a16="http://schemas.microsoft.com/office/drawing/2014/main" id="{4D6CEAFB-711F-ADB8-CFF6-D5D5A8CED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30" r="15182" b="-1"/>
            <a:stretch/>
          </p:blipFill>
          <p:spPr bwMode="auto">
            <a:xfrm>
              <a:off x="2642619" y="2032871"/>
              <a:ext cx="888151" cy="88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0A2FB3FE-3AD1-16FA-6EBA-5D2FDD19D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5165" y="1331138"/>
            <a:ext cx="782933" cy="78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Stacked Book Icon. Library Symbol. Books Gráfico por yummybuum · Creative  Fabrica">
            <a:extLst>
              <a:ext uri="{FF2B5EF4-FFF2-40B4-BE49-F238E27FC236}">
                <a16:creationId xmlns:a16="http://schemas.microsoft.com/office/drawing/2014/main" id="{5540101A-DE5A-99AA-9BE7-6FC3BF66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59" y="1331139"/>
            <a:ext cx="1143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Especialización - Iconos gratis de educación">
            <a:extLst>
              <a:ext uri="{FF2B5EF4-FFF2-40B4-BE49-F238E27FC236}">
                <a16:creationId xmlns:a16="http://schemas.microsoft.com/office/drawing/2014/main" id="{C674B9BB-EA92-E434-935F-F06B793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54" y="1332644"/>
            <a:ext cx="782933" cy="78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Consultant - Free professions and jobs icons">
            <a:extLst>
              <a:ext uri="{FF2B5EF4-FFF2-40B4-BE49-F238E27FC236}">
                <a16:creationId xmlns:a16="http://schemas.microsoft.com/office/drawing/2014/main" id="{D0EA8319-7E36-24F6-3C1E-33E5482E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66" y="2367182"/>
            <a:ext cx="1500187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Download Free Doctor Juicy Fish Flat icon Icons in PNG &amp; SVG">
            <a:extLst>
              <a:ext uri="{FF2B5EF4-FFF2-40B4-BE49-F238E27FC236}">
                <a16:creationId xmlns:a16="http://schemas.microsoft.com/office/drawing/2014/main" id="{60FC9948-8587-1DB9-9F77-AA8DD5B35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961" y="2342243"/>
            <a:ext cx="1506617" cy="150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30888264-DE81-EAE7-DD2A-DDD028B4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7842" y="3936065"/>
            <a:ext cx="1407092" cy="14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 descr="Disguise - Free birthday and party icons">
            <a:extLst>
              <a:ext uri="{FF2B5EF4-FFF2-40B4-BE49-F238E27FC236}">
                <a16:creationId xmlns:a16="http://schemas.microsoft.com/office/drawing/2014/main" id="{2EA14D9E-49CB-AF35-373E-A5458287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660" y="1303275"/>
            <a:ext cx="926817" cy="92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28">
            <a:extLst>
              <a:ext uri="{FF2B5EF4-FFF2-40B4-BE49-F238E27FC236}">
                <a16:creationId xmlns:a16="http://schemas.microsoft.com/office/drawing/2014/main" id="{1F0C9FF3-E907-CE0A-4B54-E2FDAF05F0BE}"/>
              </a:ext>
            </a:extLst>
          </p:cNvPr>
          <p:cNvSpPr txBox="1"/>
          <p:nvPr/>
        </p:nvSpPr>
        <p:spPr>
          <a:xfrm>
            <a:off x="6340759" y="2221528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err="1"/>
              <a:t>Caracterizacion</a:t>
            </a:r>
            <a:endParaRPr lang="es-ES" sz="1100"/>
          </a:p>
        </p:txBody>
      </p:sp>
      <p:pic>
        <p:nvPicPr>
          <p:cNvPr id="18" name="Imagen 30">
            <a:extLst>
              <a:ext uri="{FF2B5EF4-FFF2-40B4-BE49-F238E27FC236}">
                <a16:creationId xmlns:a16="http://schemas.microsoft.com/office/drawing/2014/main" id="{8D8E481C-B24B-FF8D-844D-C1736936771A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5425" y="1281292"/>
            <a:ext cx="543940" cy="907929"/>
          </a:xfrm>
          <a:prstGeom prst="rect">
            <a:avLst/>
          </a:prstGeom>
        </p:spPr>
      </p:pic>
      <p:sp>
        <p:nvSpPr>
          <p:cNvPr id="19" name="CuadroTexto 31">
            <a:extLst>
              <a:ext uri="{FF2B5EF4-FFF2-40B4-BE49-F238E27FC236}">
                <a16:creationId xmlns:a16="http://schemas.microsoft.com/office/drawing/2014/main" id="{45792016-79BB-4DDF-8E6A-201C19905146}"/>
              </a:ext>
            </a:extLst>
          </p:cNvPr>
          <p:cNvSpPr txBox="1"/>
          <p:nvPr/>
        </p:nvSpPr>
        <p:spPr>
          <a:xfrm>
            <a:off x="7764086" y="2230092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RAG + CAG</a:t>
            </a:r>
          </a:p>
        </p:txBody>
      </p:sp>
      <p:pic>
        <p:nvPicPr>
          <p:cNvPr id="20" name="Picture 32" descr="Model Context Protocol · GitHub">
            <a:extLst>
              <a:ext uri="{FF2B5EF4-FFF2-40B4-BE49-F238E27FC236}">
                <a16:creationId xmlns:a16="http://schemas.microsoft.com/office/drawing/2014/main" id="{006E9FA1-7774-B432-EB5F-E9E10FC9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703" y="1332644"/>
            <a:ext cx="897448" cy="8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32">
            <a:extLst>
              <a:ext uri="{FF2B5EF4-FFF2-40B4-BE49-F238E27FC236}">
                <a16:creationId xmlns:a16="http://schemas.microsoft.com/office/drawing/2014/main" id="{F437C69C-C28F-9B26-D12A-362F8D23FF95}"/>
              </a:ext>
            </a:extLst>
          </p:cNvPr>
          <p:cNvSpPr txBox="1"/>
          <p:nvPr/>
        </p:nvSpPr>
        <p:spPr>
          <a:xfrm>
            <a:off x="8914339" y="2221528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API + MCP</a:t>
            </a:r>
          </a:p>
        </p:txBody>
      </p:sp>
      <p:sp>
        <p:nvSpPr>
          <p:cNvPr id="22" name="CuadroTexto 34">
            <a:extLst>
              <a:ext uri="{FF2B5EF4-FFF2-40B4-BE49-F238E27FC236}">
                <a16:creationId xmlns:a16="http://schemas.microsoft.com/office/drawing/2014/main" id="{90314F6A-8F4E-D950-BA5F-8CC89371800A}"/>
              </a:ext>
            </a:extLst>
          </p:cNvPr>
          <p:cNvSpPr txBox="1"/>
          <p:nvPr/>
        </p:nvSpPr>
        <p:spPr>
          <a:xfrm>
            <a:off x="1233935" y="2163554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Experiencia</a:t>
            </a:r>
          </a:p>
        </p:txBody>
      </p:sp>
      <p:sp>
        <p:nvSpPr>
          <p:cNvPr id="23" name="CuadroTexto 35">
            <a:extLst>
              <a:ext uri="{FF2B5EF4-FFF2-40B4-BE49-F238E27FC236}">
                <a16:creationId xmlns:a16="http://schemas.microsoft.com/office/drawing/2014/main" id="{9BE24271-C914-F7EF-1DE6-835E40B90803}"/>
              </a:ext>
            </a:extLst>
          </p:cNvPr>
          <p:cNvSpPr txBox="1"/>
          <p:nvPr/>
        </p:nvSpPr>
        <p:spPr>
          <a:xfrm>
            <a:off x="2534991" y="2144663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Entrenamiento</a:t>
            </a:r>
          </a:p>
        </p:txBody>
      </p:sp>
      <p:sp>
        <p:nvSpPr>
          <p:cNvPr id="24" name="CuadroTexto 36">
            <a:extLst>
              <a:ext uri="{FF2B5EF4-FFF2-40B4-BE49-F238E27FC236}">
                <a16:creationId xmlns:a16="http://schemas.microsoft.com/office/drawing/2014/main" id="{F2B9F75F-68A2-6A2B-5A17-5723F6F82BFE}"/>
              </a:ext>
            </a:extLst>
          </p:cNvPr>
          <p:cNvSpPr txBox="1"/>
          <p:nvPr/>
        </p:nvSpPr>
        <p:spPr>
          <a:xfrm>
            <a:off x="3807515" y="2163554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Herramientas</a:t>
            </a:r>
          </a:p>
        </p:txBody>
      </p:sp>
      <p:pic>
        <p:nvPicPr>
          <p:cNvPr id="25" name="Picture 36" descr="Intelligent Agent Icon Vector Images (over 1,200)">
            <a:extLst>
              <a:ext uri="{FF2B5EF4-FFF2-40B4-BE49-F238E27FC236}">
                <a16:creationId xmlns:a16="http://schemas.microsoft.com/office/drawing/2014/main" id="{D7820339-6CD3-B13F-A044-DF973217C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9"/>
          <a:stretch/>
        </p:blipFill>
        <p:spPr bwMode="auto">
          <a:xfrm>
            <a:off x="7259837" y="2200941"/>
            <a:ext cx="2498094" cy="31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39">
            <a:extLst>
              <a:ext uri="{FF2B5EF4-FFF2-40B4-BE49-F238E27FC236}">
                <a16:creationId xmlns:a16="http://schemas.microsoft.com/office/drawing/2014/main" id="{E03399B8-09A1-9004-4893-D7161B300E68}"/>
              </a:ext>
            </a:extLst>
          </p:cNvPr>
          <p:cNvSpPr txBox="1"/>
          <p:nvPr/>
        </p:nvSpPr>
        <p:spPr>
          <a:xfrm>
            <a:off x="6770909" y="4893694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/>
              <a:t>LLM</a:t>
            </a:r>
          </a:p>
        </p:txBody>
      </p:sp>
      <p:sp>
        <p:nvSpPr>
          <p:cNvPr id="28" name="CuadroTexto 1">
            <a:extLst>
              <a:ext uri="{FF2B5EF4-FFF2-40B4-BE49-F238E27FC236}">
                <a16:creationId xmlns:a16="http://schemas.microsoft.com/office/drawing/2014/main" id="{CE63CD60-A438-32D3-B62E-B1CB66DB62F1}"/>
              </a:ext>
            </a:extLst>
          </p:cNvPr>
          <p:cNvSpPr txBox="1"/>
          <p:nvPr/>
        </p:nvSpPr>
        <p:spPr>
          <a:xfrm>
            <a:off x="1819008" y="1515816"/>
            <a:ext cx="305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/>
              <a:t>Profesional</a:t>
            </a:r>
          </a:p>
        </p:txBody>
      </p:sp>
      <p:sp>
        <p:nvSpPr>
          <p:cNvPr id="29" name="CuadroTexto 2">
            <a:extLst>
              <a:ext uri="{FF2B5EF4-FFF2-40B4-BE49-F238E27FC236}">
                <a16:creationId xmlns:a16="http://schemas.microsoft.com/office/drawing/2014/main" id="{2775F095-6E73-2FDE-2BEA-2818BC367DB2}"/>
              </a:ext>
            </a:extLst>
          </p:cNvPr>
          <p:cNvSpPr txBox="1"/>
          <p:nvPr/>
        </p:nvSpPr>
        <p:spPr>
          <a:xfrm>
            <a:off x="6884126" y="1459021"/>
            <a:ext cx="305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/>
              <a:t>Agente IA</a:t>
            </a:r>
          </a:p>
        </p:txBody>
      </p:sp>
    </p:spTree>
    <p:extLst>
      <p:ext uri="{BB962C8B-B14F-4D97-AF65-F5344CB8AC3E}">
        <p14:creationId xmlns:p14="http://schemas.microsoft.com/office/powerpoint/2010/main" val="29903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17" grpId="1"/>
      <p:bldP spid="19" grpId="0"/>
      <p:bldP spid="19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7" grpId="0"/>
      <p:bldP spid="27" grpId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B4F4-26E7-F4F5-C0B4-11A5CC5F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325" y="147853"/>
            <a:ext cx="6800850" cy="1325880"/>
          </a:xfrm>
        </p:spPr>
        <p:txBody>
          <a:bodyPr>
            <a:normAutofit fontScale="90000"/>
          </a:bodyPr>
          <a:lstStyle/>
          <a:p>
            <a:r>
              <a:rPr lang="es-ES" dirty="0"/>
              <a:t>De los Modelos LLM </a:t>
            </a:r>
            <a:br>
              <a:rPr lang="es-ES" dirty="0"/>
            </a:br>
            <a:r>
              <a:rPr lang="es-ES" dirty="0"/>
              <a:t>a las aplicaciones agenticas</a:t>
            </a:r>
          </a:p>
        </p:txBody>
      </p:sp>
      <p:grpSp>
        <p:nvGrpSpPr>
          <p:cNvPr id="53" name="Grupo 15">
            <a:extLst>
              <a:ext uri="{FF2B5EF4-FFF2-40B4-BE49-F238E27FC236}">
                <a16:creationId xmlns:a16="http://schemas.microsoft.com/office/drawing/2014/main" id="{D3438233-C0BF-CEE2-CD6C-7FD183DD39AF}"/>
              </a:ext>
            </a:extLst>
          </p:cNvPr>
          <p:cNvGrpSpPr/>
          <p:nvPr/>
        </p:nvGrpSpPr>
        <p:grpSpPr>
          <a:xfrm>
            <a:off x="1883925" y="1048282"/>
            <a:ext cx="4007292" cy="3910043"/>
            <a:chOff x="2802576" y="551285"/>
            <a:chExt cx="4007292" cy="3910043"/>
          </a:xfrm>
        </p:grpSpPr>
        <p:pic>
          <p:nvPicPr>
            <p:cNvPr id="54" name="Picture 18" descr="Robot Line Icon SVG Vector &amp; PNG Free Download | UXWing">
              <a:extLst>
                <a:ext uri="{FF2B5EF4-FFF2-40B4-BE49-F238E27FC236}">
                  <a16:creationId xmlns:a16="http://schemas.microsoft.com/office/drawing/2014/main" id="{E4352526-A55C-2219-DCFD-4F90BF082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576" y="551285"/>
              <a:ext cx="4007292" cy="3056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uadroTexto 14">
              <a:extLst>
                <a:ext uri="{FF2B5EF4-FFF2-40B4-BE49-F238E27FC236}">
                  <a16:creationId xmlns:a16="http://schemas.microsoft.com/office/drawing/2014/main" id="{0307E07F-EAD8-6803-221A-26CE1FB10DE9}"/>
                </a:ext>
              </a:extLst>
            </p:cNvPr>
            <p:cNvSpPr txBox="1"/>
            <p:nvPr/>
          </p:nvSpPr>
          <p:spPr>
            <a:xfrm>
              <a:off x="3477718" y="3814997"/>
              <a:ext cx="2698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" sz="3600"/>
            </a:p>
          </p:txBody>
        </p:sp>
      </p:grpSp>
      <p:pic>
        <p:nvPicPr>
          <p:cNvPr id="56" name="Picture 10" descr="Documents symbol - Free interface icons">
            <a:extLst>
              <a:ext uri="{FF2B5EF4-FFF2-40B4-BE49-F238E27FC236}">
                <a16:creationId xmlns:a16="http://schemas.microsoft.com/office/drawing/2014/main" id="{F1AA3EFC-68DA-AF52-D7A4-57C1CE42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56" y="893448"/>
            <a:ext cx="1334124" cy="13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Máscaras de teatro - Iconos gratis de arte">
            <a:extLst>
              <a:ext uri="{FF2B5EF4-FFF2-40B4-BE49-F238E27FC236}">
                <a16:creationId xmlns:a16="http://schemas.microsoft.com/office/drawing/2014/main" id="{847F689D-9660-C53A-1DEE-E35907E3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56" y="2952101"/>
            <a:ext cx="1334124" cy="13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Llm Images – Browse 24,150 Stock Photos, Vectors, and Video | Adobe Stock">
            <a:extLst>
              <a:ext uri="{FF2B5EF4-FFF2-40B4-BE49-F238E27FC236}">
                <a16:creationId xmlns:a16="http://schemas.microsoft.com/office/drawing/2014/main" id="{DDC51B4D-E1DA-2BDA-931F-E61C9AFF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87" y="1479627"/>
            <a:ext cx="2139536" cy="213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adroTexto 4">
            <a:extLst>
              <a:ext uri="{FF2B5EF4-FFF2-40B4-BE49-F238E27FC236}">
                <a16:creationId xmlns:a16="http://schemas.microsoft.com/office/drawing/2014/main" id="{7198E8D7-4B92-9024-03B2-B6C2F2B56CC5}"/>
              </a:ext>
            </a:extLst>
          </p:cNvPr>
          <p:cNvSpPr txBox="1"/>
          <p:nvPr/>
        </p:nvSpPr>
        <p:spPr>
          <a:xfrm>
            <a:off x="1725979" y="3496659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AI 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</a:rPr>
              <a:t>Model</a:t>
            </a:r>
            <a:endParaRPr lang="es-E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0" name="CuadroTexto 5">
            <a:extLst>
              <a:ext uri="{FF2B5EF4-FFF2-40B4-BE49-F238E27FC236}">
                <a16:creationId xmlns:a16="http://schemas.microsoft.com/office/drawing/2014/main" id="{2ED48236-036A-837A-6EF6-AFFB9AD96BCA}"/>
              </a:ext>
            </a:extLst>
          </p:cNvPr>
          <p:cNvSpPr txBox="1"/>
          <p:nvPr/>
        </p:nvSpPr>
        <p:spPr>
          <a:xfrm>
            <a:off x="4872509" y="4286225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Behaviour</a:t>
            </a:r>
            <a:endParaRPr lang="es-E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CuadroTexto 6">
            <a:extLst>
              <a:ext uri="{FF2B5EF4-FFF2-40B4-BE49-F238E27FC236}">
                <a16:creationId xmlns:a16="http://schemas.microsoft.com/office/drawing/2014/main" id="{B2182E24-F878-05AE-B5F2-09EA1565CFFC}"/>
              </a:ext>
            </a:extLst>
          </p:cNvPr>
          <p:cNvSpPr txBox="1"/>
          <p:nvPr/>
        </p:nvSpPr>
        <p:spPr>
          <a:xfrm>
            <a:off x="4943242" y="2227572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Knowledge</a:t>
            </a:r>
            <a:endParaRPr lang="es-ES"/>
          </a:p>
        </p:txBody>
      </p:sp>
      <p:cxnSp>
        <p:nvCxnSpPr>
          <p:cNvPr id="62" name="Conector recto de flecha 8">
            <a:extLst>
              <a:ext uri="{FF2B5EF4-FFF2-40B4-BE49-F238E27FC236}">
                <a16:creationId xmlns:a16="http://schemas.microsoft.com/office/drawing/2014/main" id="{6DBC9AFB-9DD2-0105-1F1E-0F997BAC2311}"/>
              </a:ext>
            </a:extLst>
          </p:cNvPr>
          <p:cNvCxnSpPr/>
          <p:nvPr/>
        </p:nvCxnSpPr>
        <p:spPr>
          <a:xfrm flipH="1" flipV="1">
            <a:off x="3976223" y="2843732"/>
            <a:ext cx="1343494" cy="775431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10">
            <a:extLst>
              <a:ext uri="{FF2B5EF4-FFF2-40B4-BE49-F238E27FC236}">
                <a16:creationId xmlns:a16="http://schemas.microsoft.com/office/drawing/2014/main" id="{2FEDDBAD-D9A4-E115-DD23-BD392B58A34C}"/>
              </a:ext>
            </a:extLst>
          </p:cNvPr>
          <p:cNvCxnSpPr>
            <a:stCxn id="56" idx="1"/>
          </p:cNvCxnSpPr>
          <p:nvPr/>
        </p:nvCxnSpPr>
        <p:spPr>
          <a:xfrm flipH="1">
            <a:off x="3976223" y="1560510"/>
            <a:ext cx="1480433" cy="66706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D4C3E8A7-D360-704A-1EFD-5FB03AEDD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144" y="1636366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uadroTexto 35">
            <a:extLst>
              <a:ext uri="{FF2B5EF4-FFF2-40B4-BE49-F238E27FC236}">
                <a16:creationId xmlns:a16="http://schemas.microsoft.com/office/drawing/2014/main" id="{824D57B6-0F9F-6928-0DEE-71DD38107B6E}"/>
              </a:ext>
            </a:extLst>
          </p:cNvPr>
          <p:cNvSpPr txBox="1"/>
          <p:nvPr/>
        </p:nvSpPr>
        <p:spPr>
          <a:xfrm>
            <a:off x="4047577" y="1771186"/>
            <a:ext cx="117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/>
              <a:t>Orchestrating</a:t>
            </a:r>
            <a:r>
              <a:rPr lang="es-ES" sz="900" dirty="0"/>
              <a:t> </a:t>
            </a:r>
            <a:r>
              <a:rPr lang="es-ES" sz="900" dirty="0" err="1"/>
              <a:t>Agent</a:t>
            </a:r>
            <a:endParaRPr lang="es-ES" sz="900" dirty="0"/>
          </a:p>
        </p:txBody>
      </p:sp>
      <p:pic>
        <p:nvPicPr>
          <p:cNvPr id="66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33297D3A-148F-6EC3-18AA-C8DB58786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35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uadroTexto 37">
            <a:extLst>
              <a:ext uri="{FF2B5EF4-FFF2-40B4-BE49-F238E27FC236}">
                <a16:creationId xmlns:a16="http://schemas.microsoft.com/office/drawing/2014/main" id="{24E17305-F4FD-C87D-DE60-4E77AEEE47B5}"/>
              </a:ext>
            </a:extLst>
          </p:cNvPr>
          <p:cNvSpPr txBox="1"/>
          <p:nvPr/>
        </p:nvSpPr>
        <p:spPr>
          <a:xfrm>
            <a:off x="607671" y="2812478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Mitre Expert</a:t>
            </a:r>
          </a:p>
        </p:txBody>
      </p:sp>
      <p:pic>
        <p:nvPicPr>
          <p:cNvPr id="68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7E94F296-BD46-39FE-B52C-596F611C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03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uadroTexto 39">
            <a:extLst>
              <a:ext uri="{FF2B5EF4-FFF2-40B4-BE49-F238E27FC236}">
                <a16:creationId xmlns:a16="http://schemas.microsoft.com/office/drawing/2014/main" id="{724EF35D-EBA5-CA22-CE0A-0F3971440DF2}"/>
              </a:ext>
            </a:extLst>
          </p:cNvPr>
          <p:cNvSpPr txBox="1"/>
          <p:nvPr/>
        </p:nvSpPr>
        <p:spPr>
          <a:xfrm>
            <a:off x="1918464" y="2747559"/>
            <a:ext cx="6307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Azure </a:t>
            </a:r>
            <a:r>
              <a:rPr lang="es-ES" sz="900" err="1"/>
              <a:t>Policies</a:t>
            </a:r>
            <a:r>
              <a:rPr lang="es-ES" sz="900"/>
              <a:t> Expert</a:t>
            </a:r>
          </a:p>
        </p:txBody>
      </p:sp>
      <p:pic>
        <p:nvPicPr>
          <p:cNvPr id="70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8E3C5F2E-6E06-4001-ABD3-BB3700AF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47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uadroTexto 41">
            <a:extLst>
              <a:ext uri="{FF2B5EF4-FFF2-40B4-BE49-F238E27FC236}">
                <a16:creationId xmlns:a16="http://schemas.microsoft.com/office/drawing/2014/main" id="{25190A6C-ED9E-28CE-62B5-5B39A6683CA1}"/>
              </a:ext>
            </a:extLst>
          </p:cNvPr>
          <p:cNvSpPr txBox="1"/>
          <p:nvPr/>
        </p:nvSpPr>
        <p:spPr>
          <a:xfrm>
            <a:off x="4229522" y="2828472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MCSB Expert</a:t>
            </a:r>
          </a:p>
        </p:txBody>
      </p:sp>
      <p:pic>
        <p:nvPicPr>
          <p:cNvPr id="72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FA2AFBD1-7567-F19B-80FF-2C2EA92A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9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uadroTexto 43">
            <a:extLst>
              <a:ext uri="{FF2B5EF4-FFF2-40B4-BE49-F238E27FC236}">
                <a16:creationId xmlns:a16="http://schemas.microsoft.com/office/drawing/2014/main" id="{EB8EB57C-56E6-BD54-0685-D6CCBFCCC693}"/>
              </a:ext>
            </a:extLst>
          </p:cNvPr>
          <p:cNvSpPr txBox="1"/>
          <p:nvPr/>
        </p:nvSpPr>
        <p:spPr>
          <a:xfrm>
            <a:off x="5637637" y="2823196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>
                <a:solidFill>
                  <a:schemeClr val="bg1">
                    <a:lumMod val="75000"/>
                  </a:schemeClr>
                </a:solidFill>
              </a:rPr>
              <a:t>NIS-2 Expert</a:t>
            </a:r>
          </a:p>
        </p:txBody>
      </p:sp>
      <p:pic>
        <p:nvPicPr>
          <p:cNvPr id="74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FE1C3CAC-0C11-8E1F-E669-B054FC0E5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59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CuadroTexto 45">
            <a:extLst>
              <a:ext uri="{FF2B5EF4-FFF2-40B4-BE49-F238E27FC236}">
                <a16:creationId xmlns:a16="http://schemas.microsoft.com/office/drawing/2014/main" id="{B105690F-E09C-8899-981B-5AD00C88949F}"/>
              </a:ext>
            </a:extLst>
          </p:cNvPr>
          <p:cNvSpPr txBox="1"/>
          <p:nvPr/>
        </p:nvSpPr>
        <p:spPr>
          <a:xfrm>
            <a:off x="6980540" y="2823196"/>
            <a:ext cx="75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err="1">
                <a:solidFill>
                  <a:schemeClr val="bg1">
                    <a:lumMod val="75000"/>
                  </a:schemeClr>
                </a:solidFill>
              </a:rPr>
              <a:t>Internal</a:t>
            </a:r>
            <a:r>
              <a:rPr lang="es-ES" sz="900">
                <a:solidFill>
                  <a:schemeClr val="bg1">
                    <a:lumMod val="75000"/>
                  </a:schemeClr>
                </a:solidFill>
              </a:rPr>
              <a:t> KB Expert</a:t>
            </a:r>
          </a:p>
        </p:txBody>
      </p:sp>
      <p:pic>
        <p:nvPicPr>
          <p:cNvPr id="76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E569E0C8-8A69-6980-593B-5460B942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47" y="3655223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uadroTexto 47">
            <a:extLst>
              <a:ext uri="{FF2B5EF4-FFF2-40B4-BE49-F238E27FC236}">
                <a16:creationId xmlns:a16="http://schemas.microsoft.com/office/drawing/2014/main" id="{14852232-A460-1E2B-30EA-3E44D7B050B0}"/>
              </a:ext>
            </a:extLst>
          </p:cNvPr>
          <p:cNvSpPr txBox="1"/>
          <p:nvPr/>
        </p:nvSpPr>
        <p:spPr>
          <a:xfrm>
            <a:off x="4141617" y="3799472"/>
            <a:ext cx="92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/>
              <a:t>Aggregating</a:t>
            </a:r>
            <a:r>
              <a:rPr lang="es-ES" sz="900" dirty="0"/>
              <a:t> </a:t>
            </a:r>
            <a:r>
              <a:rPr lang="es-ES" sz="900" dirty="0" err="1"/>
              <a:t>Agent</a:t>
            </a:r>
            <a:endParaRPr lang="es-ES" sz="900" dirty="0"/>
          </a:p>
        </p:txBody>
      </p:sp>
      <p:sp>
        <p:nvSpPr>
          <p:cNvPr id="78" name="CuadroTexto 48">
            <a:extLst>
              <a:ext uri="{FF2B5EF4-FFF2-40B4-BE49-F238E27FC236}">
                <a16:creationId xmlns:a16="http://schemas.microsoft.com/office/drawing/2014/main" id="{A177C262-C856-AE71-85E9-26D7DD483655}"/>
              </a:ext>
            </a:extLst>
          </p:cNvPr>
          <p:cNvSpPr txBox="1"/>
          <p:nvPr/>
        </p:nvSpPr>
        <p:spPr>
          <a:xfrm>
            <a:off x="2481203" y="4063075"/>
            <a:ext cx="2698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AI </a:t>
            </a:r>
            <a:r>
              <a:rPr lang="es-ES" sz="3600" dirty="0" err="1"/>
              <a:t>Agent</a:t>
            </a:r>
            <a:endParaRPr lang="es-ES" sz="3600" dirty="0"/>
          </a:p>
        </p:txBody>
      </p:sp>
      <p:pic>
        <p:nvPicPr>
          <p:cNvPr id="79" name="Picture 2" descr="Microsoft Sentinel - Maltiverse">
            <a:extLst>
              <a:ext uri="{FF2B5EF4-FFF2-40B4-BE49-F238E27FC236}">
                <a16:creationId xmlns:a16="http://schemas.microsoft.com/office/drawing/2014/main" id="{3D373A99-D4B5-C08C-695C-58B0C597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771" y="408095"/>
            <a:ext cx="1222576" cy="4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Imagen 50">
            <a:extLst>
              <a:ext uri="{FF2B5EF4-FFF2-40B4-BE49-F238E27FC236}">
                <a16:creationId xmlns:a16="http://schemas.microsoft.com/office/drawing/2014/main" id="{D961A175-0E48-3F85-DC1C-F7D652BACB5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3103" y="809250"/>
            <a:ext cx="324623" cy="369332"/>
          </a:xfrm>
          <a:prstGeom prst="rect">
            <a:avLst/>
          </a:prstGeom>
        </p:spPr>
      </p:pic>
      <p:cxnSp>
        <p:nvCxnSpPr>
          <p:cNvPr id="81" name="Conector recto de flecha 51">
            <a:extLst>
              <a:ext uri="{FF2B5EF4-FFF2-40B4-BE49-F238E27FC236}">
                <a16:creationId xmlns:a16="http://schemas.microsoft.com/office/drawing/2014/main" id="{C16396A0-BE75-64F0-C2D5-6DF12C6DDCE6}"/>
              </a:ext>
            </a:extLst>
          </p:cNvPr>
          <p:cNvCxnSpPr/>
          <p:nvPr/>
        </p:nvCxnSpPr>
        <p:spPr>
          <a:xfrm>
            <a:off x="3964903" y="918668"/>
            <a:ext cx="0" cy="6715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52">
            <a:extLst>
              <a:ext uri="{FF2B5EF4-FFF2-40B4-BE49-F238E27FC236}">
                <a16:creationId xmlns:a16="http://schemas.microsoft.com/office/drawing/2014/main" id="{340A5D1C-D3C0-47B6-3A4A-9E56DF85417E}"/>
              </a:ext>
            </a:extLst>
          </p:cNvPr>
          <p:cNvGrpSpPr/>
          <p:nvPr/>
        </p:nvGrpSpPr>
        <p:grpSpPr>
          <a:xfrm>
            <a:off x="1444689" y="2200223"/>
            <a:ext cx="5230383" cy="484156"/>
            <a:chOff x="1761274" y="1867343"/>
            <a:chExt cx="5230383" cy="484156"/>
          </a:xfrm>
        </p:grpSpPr>
        <p:cxnSp>
          <p:nvCxnSpPr>
            <p:cNvPr id="83" name="Conector recto de flecha 53">
              <a:extLst>
                <a:ext uri="{FF2B5EF4-FFF2-40B4-BE49-F238E27FC236}">
                  <a16:creationId xmlns:a16="http://schemas.microsoft.com/office/drawing/2014/main" id="{B609EDA9-535A-B027-352F-6E180D94A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1023" y="1867343"/>
              <a:ext cx="15823" cy="484156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54">
              <a:extLst>
                <a:ext uri="{FF2B5EF4-FFF2-40B4-BE49-F238E27FC236}">
                  <a16:creationId xmlns:a16="http://schemas.microsoft.com/office/drawing/2014/main" id="{9C0D7DB0-7B9A-0B62-3ADB-EADA73719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3178" y="2047875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de flecha 55">
              <a:extLst>
                <a:ext uri="{FF2B5EF4-FFF2-40B4-BE49-F238E27FC236}">
                  <a16:creationId xmlns:a16="http://schemas.microsoft.com/office/drawing/2014/main" id="{23782137-36D9-C0EB-FEDD-9E3AA4BD5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1274" y="2047875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de flecha 56">
              <a:extLst>
                <a:ext uri="{FF2B5EF4-FFF2-40B4-BE49-F238E27FC236}">
                  <a16:creationId xmlns:a16="http://schemas.microsoft.com/office/drawing/2014/main" id="{72EDCD95-DDF4-3B6A-09DA-1A20302F4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7977" y="2043112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de flecha 57">
              <a:extLst>
                <a:ext uri="{FF2B5EF4-FFF2-40B4-BE49-F238E27FC236}">
                  <a16:creationId xmlns:a16="http://schemas.microsoft.com/office/drawing/2014/main" id="{37FC1F74-93FB-0149-311E-CF12EAA2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1734" y="2043112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58">
              <a:extLst>
                <a:ext uri="{FF2B5EF4-FFF2-40B4-BE49-F238E27FC236}">
                  <a16:creationId xmlns:a16="http://schemas.microsoft.com/office/drawing/2014/main" id="{93D18A4E-51CA-F490-64D1-409D9F5E29AF}"/>
                </a:ext>
              </a:extLst>
            </p:cNvPr>
            <p:cNvCxnSpPr/>
            <p:nvPr/>
          </p:nvCxnSpPr>
          <p:spPr>
            <a:xfrm>
              <a:off x="1766235" y="2043112"/>
              <a:ext cx="5225422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Imagen 59">
            <a:extLst>
              <a:ext uri="{FF2B5EF4-FFF2-40B4-BE49-F238E27FC236}">
                <a16:creationId xmlns:a16="http://schemas.microsoft.com/office/drawing/2014/main" id="{4D0EB97F-F763-AE1C-FB82-C61CE043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5900" y="1998629"/>
            <a:ext cx="324623" cy="369332"/>
          </a:xfrm>
          <a:prstGeom prst="rect">
            <a:avLst/>
          </a:prstGeom>
        </p:spPr>
      </p:pic>
      <p:grpSp>
        <p:nvGrpSpPr>
          <p:cNvPr id="90" name="Grupo 60">
            <a:extLst>
              <a:ext uri="{FF2B5EF4-FFF2-40B4-BE49-F238E27FC236}">
                <a16:creationId xmlns:a16="http://schemas.microsoft.com/office/drawing/2014/main" id="{12626FAE-12CF-ED0B-143A-60E2E0964AD8}"/>
              </a:ext>
            </a:extLst>
          </p:cNvPr>
          <p:cNvGrpSpPr/>
          <p:nvPr/>
        </p:nvGrpSpPr>
        <p:grpSpPr>
          <a:xfrm>
            <a:off x="1447169" y="3206813"/>
            <a:ext cx="5230383" cy="442438"/>
            <a:chOff x="1763754" y="2873933"/>
            <a:chExt cx="5230383" cy="442438"/>
          </a:xfrm>
        </p:grpSpPr>
        <p:cxnSp>
          <p:nvCxnSpPr>
            <p:cNvPr id="91" name="Conector recto de flecha 61">
              <a:extLst>
                <a:ext uri="{FF2B5EF4-FFF2-40B4-BE49-F238E27FC236}">
                  <a16:creationId xmlns:a16="http://schemas.microsoft.com/office/drawing/2014/main" id="{D28B577C-F446-CDBE-C11A-6B3D385FE7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3503" y="2873933"/>
              <a:ext cx="15823" cy="442438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62">
              <a:extLst>
                <a:ext uri="{FF2B5EF4-FFF2-40B4-BE49-F238E27FC236}">
                  <a16:creationId xmlns:a16="http://schemas.microsoft.com/office/drawing/2014/main" id="{F8AA4ABB-D6A9-620E-F117-1F5A44C9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5658" y="2873933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1023">
              <a:extLst>
                <a:ext uri="{FF2B5EF4-FFF2-40B4-BE49-F238E27FC236}">
                  <a16:creationId xmlns:a16="http://schemas.microsoft.com/office/drawing/2014/main" id="{465FBFAC-7843-8516-2476-A4869BD5E0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3754" y="2873933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1024">
              <a:extLst>
                <a:ext uri="{FF2B5EF4-FFF2-40B4-BE49-F238E27FC236}">
                  <a16:creationId xmlns:a16="http://schemas.microsoft.com/office/drawing/2014/main" id="{9273ED2E-F20F-0EC8-27BE-96AEC8D83F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457" y="2878286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1026">
              <a:extLst>
                <a:ext uri="{FF2B5EF4-FFF2-40B4-BE49-F238E27FC236}">
                  <a16:creationId xmlns:a16="http://schemas.microsoft.com/office/drawing/2014/main" id="{E6F9B501-07C1-EDE8-20E3-51D73B9E2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84214" y="2878286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1028">
              <a:extLst>
                <a:ext uri="{FF2B5EF4-FFF2-40B4-BE49-F238E27FC236}">
                  <a16:creationId xmlns:a16="http://schemas.microsoft.com/office/drawing/2014/main" id="{D0485522-FFC6-ED6F-DF3F-7DC297FC9B20}"/>
                </a:ext>
              </a:extLst>
            </p:cNvPr>
            <p:cNvCxnSpPr/>
            <p:nvPr/>
          </p:nvCxnSpPr>
          <p:spPr>
            <a:xfrm flipV="1">
              <a:off x="1768715" y="3155747"/>
              <a:ext cx="5225422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Conector recto de flecha 1030">
            <a:extLst>
              <a:ext uri="{FF2B5EF4-FFF2-40B4-BE49-F238E27FC236}">
                <a16:creationId xmlns:a16="http://schemas.microsoft.com/office/drawing/2014/main" id="{BD739852-3C80-A335-AE5B-3079C287CE50}"/>
              </a:ext>
            </a:extLst>
          </p:cNvPr>
          <p:cNvCxnSpPr>
            <a:cxnSpLocks/>
          </p:cNvCxnSpPr>
          <p:nvPr/>
        </p:nvCxnSpPr>
        <p:spPr>
          <a:xfrm>
            <a:off x="3944438" y="4168804"/>
            <a:ext cx="0" cy="405876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n 1032">
            <a:extLst>
              <a:ext uri="{FF2B5EF4-FFF2-40B4-BE49-F238E27FC236}">
                <a16:creationId xmlns:a16="http://schemas.microsoft.com/office/drawing/2014/main" id="{601C0442-021F-BADA-06D9-9256925B5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3124" y="3552345"/>
            <a:ext cx="368896" cy="442438"/>
          </a:xfrm>
          <a:prstGeom prst="rect">
            <a:avLst/>
          </a:prstGeom>
        </p:spPr>
      </p:pic>
      <p:pic>
        <p:nvPicPr>
          <p:cNvPr id="99" name="Imagen 1034">
            <a:extLst>
              <a:ext uri="{FF2B5EF4-FFF2-40B4-BE49-F238E27FC236}">
                <a16:creationId xmlns:a16="http://schemas.microsoft.com/office/drawing/2014/main" id="{73CC0464-0270-B407-9694-6011F66F6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3874" y="3552345"/>
            <a:ext cx="368896" cy="442438"/>
          </a:xfrm>
          <a:prstGeom prst="rect">
            <a:avLst/>
          </a:prstGeom>
        </p:spPr>
      </p:pic>
      <p:pic>
        <p:nvPicPr>
          <p:cNvPr id="100" name="Imagen 1036">
            <a:extLst>
              <a:ext uri="{FF2B5EF4-FFF2-40B4-BE49-F238E27FC236}">
                <a16:creationId xmlns:a16="http://schemas.microsoft.com/office/drawing/2014/main" id="{8FAF48E6-51A0-68C2-91B5-367C28B919F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3971" y="4616655"/>
            <a:ext cx="413311" cy="465137"/>
          </a:xfrm>
          <a:prstGeom prst="rect">
            <a:avLst/>
          </a:prstGeom>
        </p:spPr>
      </p:pic>
      <p:pic>
        <p:nvPicPr>
          <p:cNvPr id="101" name="Imagen 1038">
            <a:extLst>
              <a:ext uri="{FF2B5EF4-FFF2-40B4-BE49-F238E27FC236}">
                <a16:creationId xmlns:a16="http://schemas.microsoft.com/office/drawing/2014/main" id="{0D38217A-B0E7-E14D-0FF0-3ED83A4EA46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9085" y="1971416"/>
            <a:ext cx="32462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19753E-6 L 0.00747 -0.19692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984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3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3827E-6 L 0 0.12253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09877E-6 L -0.20521 -0.0030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15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9.87654E-7 L 0.22448 -0.00216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83951E-6 L 0.21458 0.00031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83951E-6 L -0.26754 0.0104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0" grpId="1"/>
      <p:bldP spid="61" grpId="0"/>
      <p:bldP spid="61" grpId="1"/>
      <p:bldP spid="65" grpId="0"/>
      <p:bldP spid="67" grpId="0"/>
      <p:bldP spid="69" grpId="0"/>
      <p:bldP spid="71" grpId="0"/>
      <p:bldP spid="73" grpId="0"/>
      <p:bldP spid="75" grpId="0"/>
      <p:bldP spid="77" grpId="0"/>
      <p:bldP spid="78" grpId="0"/>
      <p:bldP spid="7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3F22A2-85BB-554E-1B36-DFE547238938}"/>
              </a:ext>
            </a:extLst>
          </p:cNvPr>
          <p:cNvSpPr txBox="1"/>
          <p:nvPr/>
        </p:nvSpPr>
        <p:spPr>
          <a:xfrm>
            <a:off x="1371600" y="1478603"/>
            <a:ext cx="959147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86907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34A3C2-5030-D460-2087-1A6643F6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134184" cy="585216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1151844-15A1-5000-E680-DBAD79AA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0303" y="61225"/>
            <a:ext cx="6800850" cy="1325880"/>
          </a:xfrm>
        </p:spPr>
        <p:txBody>
          <a:bodyPr>
            <a:normAutofit fontScale="90000"/>
          </a:bodyPr>
          <a:lstStyle/>
          <a:p>
            <a:r>
              <a:rPr lang="es-ES" dirty="0"/>
              <a:t>El pueblo de los capibaras era un desastre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No sabían como arreglarlo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10372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54FD-28F9-FBD0-E375-52627DAC4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5BE5EA6-990B-7E20-494A-7D69E6AA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083354" y="-17572"/>
            <a:ext cx="8108645" cy="58478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75689AB-80C4-FB7B-2E6C-8B8A5E34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7756" y="198782"/>
            <a:ext cx="6339840" cy="1109525"/>
          </a:xfrm>
        </p:spPr>
        <p:txBody>
          <a:bodyPr>
            <a:normAutofit fontScale="90000"/>
          </a:bodyPr>
          <a:lstStyle/>
          <a:p>
            <a:r>
              <a:rPr lang="es-ES" dirty="0"/>
              <a:t>Entonces tuvieron una idea</a:t>
            </a: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br>
              <a:rPr lang="es-ES" dirty="0"/>
            </a:br>
            <a:r>
              <a:rPr lang="es-ES" dirty="0"/>
              <a:t>Montarían un comité con sus mejores capibaras</a:t>
            </a:r>
            <a:br>
              <a:rPr lang="es-ES" dirty="0"/>
            </a:b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682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92AF-2A3A-71E8-C40C-4F6CB8F1E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9" y="345171"/>
            <a:ext cx="9092404" cy="1325880"/>
          </a:xfrm>
        </p:spPr>
        <p:txBody>
          <a:bodyPr>
            <a:noAutofit/>
          </a:bodyPr>
          <a:lstStyle/>
          <a:p>
            <a:r>
              <a:rPr lang="es-ES" sz="9600" dirty="0"/>
              <a:t>Esta es la historia de como lo hicieron</a:t>
            </a:r>
          </a:p>
        </p:txBody>
      </p:sp>
    </p:spTree>
    <p:extLst>
      <p:ext uri="{BB962C8B-B14F-4D97-AF65-F5344CB8AC3E}">
        <p14:creationId xmlns:p14="http://schemas.microsoft.com/office/powerpoint/2010/main" val="205187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f16366-65c0-4f8e-a7b3-fa6922681b44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9693BE121C004687EFB28B039D3C8D" ma:contentTypeVersion="12" ma:contentTypeDescription="Create a new document." ma:contentTypeScope="" ma:versionID="9a34a2d151c66e04bc8b4317ca17db25">
  <xsd:schema xmlns:xsd="http://www.w3.org/2001/XMLSchema" xmlns:xs="http://www.w3.org/2001/XMLSchema" xmlns:p="http://schemas.microsoft.com/office/2006/metadata/properties" xmlns:ns2="dbf16366-65c0-4f8e-a7b3-fa6922681b44" xmlns:ns3="00e9b71e-bf0d-47fd-91a5-409ca5e0fedf" targetNamespace="http://schemas.microsoft.com/office/2006/metadata/properties" ma:root="true" ma:fieldsID="fd67bf8edc4dba75bc974a278c5698dd" ns2:_="" ns3:_="">
    <xsd:import namespace="dbf16366-65c0-4f8e-a7b3-fa6922681b44"/>
    <xsd:import namespace="00e9b71e-bf0d-47fd-91a5-409ca5e0fe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16366-65c0-4f8e-a7b3-fa6922681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889976f-07e5-4fd2-a46b-40caf4f615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9b71e-bf0d-47fd-91a5-409ca5e0fe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54F7209-A407-4CFB-9C3E-C69AB93152F3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dbf16366-65c0-4f8e-a7b3-fa6922681b44"/>
    <ds:schemaRef ds:uri="http://purl.org/dc/terms/"/>
    <ds:schemaRef ds:uri="00e9b71e-bf0d-47fd-91a5-409ca5e0fedf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780D447-23DD-4516-BD61-B715C4D016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f16366-65c0-4f8e-a7b3-fa6922681b44"/>
    <ds:schemaRef ds:uri="00e9b71e-bf0d-47fd-91a5-409ca5e0fe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d4def53c-905d-442a-ba22-72ae0f5bcf4f}" enabled="1" method="Standard" siteId="{6c637512-c417-4e78-9d62-b61258e4b61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2261</TotalTime>
  <Words>390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Oswald</vt:lpstr>
      <vt:lpstr>Segoe UI Semibold</vt:lpstr>
      <vt:lpstr>Wingdings</vt:lpstr>
      <vt:lpstr>Office Theme</vt:lpstr>
      <vt:lpstr>1_Custom Design</vt:lpstr>
      <vt:lpstr>Custom Design</vt:lpstr>
      <vt:lpstr>PowerPoint Presentation</vt:lpstr>
      <vt:lpstr>Luise Lopez</vt:lpstr>
      <vt:lpstr>Agenda</vt:lpstr>
      <vt:lpstr>¿Que son los agentes IA?</vt:lpstr>
      <vt:lpstr>De los Modelos LLM  a las aplicaciones agenticas</vt:lpstr>
      <vt:lpstr>PowerPoint Presentation</vt:lpstr>
      <vt:lpstr>El pueblo de los capibaras era un desastre        No sabían como arreglarlo </vt:lpstr>
      <vt:lpstr>Entonces tuvieron una idea       Montarían un comité con sus mejores capibaras </vt:lpstr>
      <vt:lpstr>Esta es la historia de como lo hicieron</vt:lpstr>
      <vt:lpstr>Y todo fue felicidad!!</vt:lpstr>
      <vt:lpstr>Tengo Preguntas!!!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Luis Lopez</cp:lastModifiedBy>
  <cp:revision>23</cp:revision>
  <dcterms:created xsi:type="dcterms:W3CDTF">2022-02-07T14:48:07Z</dcterms:created>
  <dcterms:modified xsi:type="dcterms:W3CDTF">2026-02-21T09:35:46Z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0x010100619693BE121C004687EFB28B039D3C8D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  <property fmtid="{D5CDD505-2E9C-101B-9397-08002B2CF9AE}" pid="10" name="MediaServiceImageTags">
    <vt:lpwstr/>
  </property>
</Properties>
</file>